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7" autoAdjust="0"/>
    <p:restoredTop sz="94660"/>
  </p:normalViewPr>
  <p:slideViewPr>
    <p:cSldViewPr snapToGrid="0">
      <p:cViewPr varScale="1">
        <p:scale>
          <a:sx n="37" d="100"/>
          <a:sy n="37" d="100"/>
        </p:scale>
        <p:origin x="58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04C88-6E65-469C-8195-2BE21066C7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CCB2C3-B705-4EE4-B318-8275A0B26F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BD917-DA58-42D6-9E05-407185DE5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E5CD-7FA8-41BB-846C-22DFF5016437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E7794-FD0C-415A-A4A7-960ECD5FE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E05FBB-C26F-48D6-89DD-B4258521A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1D07-3FBC-47AF-BA0C-C0E9C23A5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616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DF967-07D9-48DE-8B1F-4B3B85051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E585C4-6FBC-439A-8229-761A08CFC3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D50DB8-B43F-4DC4-ACE8-5BABA4AD9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E5CD-7FA8-41BB-846C-22DFF5016437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C2DFC-AC9F-480A-9154-AB122D11F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5F436-37ED-4A86-ADA3-3291EC60D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1D07-3FBC-47AF-BA0C-C0E9C23A5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723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F972E9-97EA-4492-A64B-40BC6ACA4C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800248-74D7-4D4F-8E6F-C8430738BE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48D7B-926D-4CEE-A2D4-CA53062AB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E5CD-7FA8-41BB-846C-22DFF5016437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BC947-E4FF-4225-9610-C06D19337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40C78-5F89-4A7A-A57E-BE7456C5A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1D07-3FBC-47AF-BA0C-C0E9C23A5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055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63C9E-BA27-402C-9C6F-89CB8F102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48906-00E9-4789-9B2F-1750DCAF4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9462F0-C2A5-43C8-92A8-1AB31BD25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E5CD-7FA8-41BB-846C-22DFF5016437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7B127-608E-4D84-8559-B4DE0D120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913EDD-A41A-4A7B-80FE-43BFABA3F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1D07-3FBC-47AF-BA0C-C0E9C23A5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384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AAF68-C79C-4C76-9537-25ECEF92E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947FF0-95F0-4EFF-9CEA-46D35572AF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0B406-9780-4A07-9C6D-F0BD8DB06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E5CD-7FA8-41BB-846C-22DFF5016437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A95E96-2D70-4183-8C41-0E0B24D2B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62DADF-DFCC-4CDA-BB08-CE1023747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1D07-3FBC-47AF-BA0C-C0E9C23A5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343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30A07-CB5D-4765-B4BA-EFFB7C9C3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4D4C2-A5DE-4E81-9F4B-ED6D099B3C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5774EC-0AD5-4B45-856F-93A127CBC6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12A15E-C724-422E-89B0-376C336BE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E5CD-7FA8-41BB-846C-22DFF5016437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5A5881-5AB7-41FA-B9CD-F3D150773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6D4952-D0A7-469A-98F7-2B3506BB7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1D07-3FBC-47AF-BA0C-C0E9C23A5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451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C88D9-614D-4BC0-B502-1767AD697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1DC37A-C07D-4DB4-85EF-3C2F6F5DC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77C318-F9ED-4B2F-A5CD-9A45465276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70EB74-F227-44BC-B890-EB666167CC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3A52BD-742B-4294-91FB-67003D688B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CA1177-E870-4544-8389-C1664AB0A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E5CD-7FA8-41BB-846C-22DFF5016437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5C58B2-985A-414A-9EC9-73B65FF32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5B8383-04AF-4783-A5B7-8693FDC06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1D07-3FBC-47AF-BA0C-C0E9C23A5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388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3280F-89B4-4577-9FF7-CE1D3A3A1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4E8547-161D-4B4C-9AAA-0D8A16D9A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E5CD-7FA8-41BB-846C-22DFF5016437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F5D9EB-7F59-4FEA-97B0-D111F6C66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C9889C-5CB5-440B-A342-58C3BEA8F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1D07-3FBC-47AF-BA0C-C0E9C23A5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557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700035-E8BA-4417-A728-8A6C43575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E5CD-7FA8-41BB-846C-22DFF5016437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E1B79F-E0D2-4442-9F06-A0FD851B7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2EBE4-81D9-4CD6-8ED4-3CB253E1C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1D07-3FBC-47AF-BA0C-C0E9C23A5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663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F2848-BDD8-4041-940F-42F30AF8B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3852A-53BD-4DED-ADF1-0CE2080D9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45168F-1BBA-4E66-817B-B3E6E777CA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56B7A1-2F83-4127-9A48-837B6858E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E5CD-7FA8-41BB-846C-22DFF5016437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5FEFC6-757F-4511-8301-8DF434C09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9A73C1-6E95-43C6-A131-8DAD8C90C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1D07-3FBC-47AF-BA0C-C0E9C23A5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97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F4839-FDA6-4FFB-8357-D0E409967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FD520E-0B62-4401-A832-E85346626C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969036-2A27-495A-BE08-AA935E347F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AE1139-B440-44C7-84A8-0BE9E667C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E5CD-7FA8-41BB-846C-22DFF5016437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912D00-AAA8-4FE1-BF6C-AA66701D2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7CFF59-A12A-45E2-B308-FFE76A04E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1D07-3FBC-47AF-BA0C-C0E9C23A5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0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6BD2FA-5127-4FEF-BBB1-511658B4F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F65C7E-B1B6-4045-B1D3-ADD527F4D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16BB6-4340-4116-8B72-91E9CBA55E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FE5CD-7FA8-41BB-846C-22DFF5016437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9AF578-AC2D-4F20-9D2B-A75D90C4C7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E24B5-D94D-4702-80A7-0826713510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01D07-3FBC-47AF-BA0C-C0E9C23A5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04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D0A808F-1B4A-45F7-82FB-23357EFAB7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Canvas PowerPoint Document</a:t>
            </a:r>
          </a:p>
        </p:txBody>
      </p:sp>
    </p:spTree>
    <p:extLst>
      <p:ext uri="{BB962C8B-B14F-4D97-AF65-F5344CB8AC3E}">
        <p14:creationId xmlns:p14="http://schemas.microsoft.com/office/powerpoint/2010/main" val="1929666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Helder Silva</dc:creator>
  <cp:lastModifiedBy>Helder Silva</cp:lastModifiedBy>
  <cp:revision>1</cp:revision>
  <dcterms:created xsi:type="dcterms:W3CDTF">2020-06-14T21:00:59Z</dcterms:created>
  <dcterms:modified xsi:type="dcterms:W3CDTF">2020-06-14T21:01:41Z</dcterms:modified>
</cp:coreProperties>
</file>